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8" r:id="rId2"/>
    <p:sldId id="256" r:id="rId3"/>
    <p:sldId id="272" r:id="rId4"/>
    <p:sldId id="257" r:id="rId5"/>
    <p:sldId id="258" r:id="rId6"/>
    <p:sldId id="259" r:id="rId7"/>
    <p:sldId id="262" r:id="rId8"/>
    <p:sldId id="273" r:id="rId9"/>
    <p:sldId id="274" r:id="rId10"/>
    <p:sldId id="260" r:id="rId11"/>
    <p:sldId id="275" r:id="rId12"/>
    <p:sldId id="261" r:id="rId13"/>
    <p:sldId id="265" r:id="rId14"/>
    <p:sldId id="266" r:id="rId15"/>
    <p:sldId id="267" r:id="rId16"/>
    <p:sldId id="268" r:id="rId17"/>
    <p:sldId id="269" r:id="rId18"/>
    <p:sldId id="270" r:id="rId19"/>
    <p:sldId id="276" r:id="rId20"/>
    <p:sldId id="277" r:id="rId21"/>
    <p:sldId id="271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6" autoAdjust="0"/>
    <p:restoredTop sz="94697" autoAdjust="0"/>
  </p:normalViewPr>
  <p:slideViewPr>
    <p:cSldViewPr>
      <p:cViewPr>
        <p:scale>
          <a:sx n="100" d="100"/>
          <a:sy n="100" d="100"/>
        </p:scale>
        <p:origin x="-946" y="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D5BC44-872F-4012-9221-F84167F4A738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0600F9-AC9D-4F5A-9553-33FAF85630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D5BC44-872F-4012-9221-F84167F4A738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0600F9-AC9D-4F5A-9553-33FAF85630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D5BC44-872F-4012-9221-F84167F4A738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0600F9-AC9D-4F5A-9553-33FAF85630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D5BC44-872F-4012-9221-F84167F4A738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0600F9-AC9D-4F5A-9553-33FAF85630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D5BC44-872F-4012-9221-F84167F4A738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0600F9-AC9D-4F5A-9553-33FAF85630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D5BC44-872F-4012-9221-F84167F4A738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0600F9-AC9D-4F5A-9553-33FAF85630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D5BC44-872F-4012-9221-F84167F4A738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0600F9-AC9D-4F5A-9553-33FAF85630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D5BC44-872F-4012-9221-F84167F4A738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0600F9-AC9D-4F5A-9553-33FAF85630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D5BC44-872F-4012-9221-F84167F4A738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0600F9-AC9D-4F5A-9553-33FAF856308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D5BC44-872F-4012-9221-F84167F4A738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0600F9-AC9D-4F5A-9553-33FAF85630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D5BC44-872F-4012-9221-F84167F4A738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0600F9-AC9D-4F5A-9553-33FAF85630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DD5BC44-872F-4012-9221-F84167F4A738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3D0600F9-AC9D-4F5A-9553-33FAF856308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5" y="1436179"/>
            <a:ext cx="2774344" cy="2639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87624" y="1615944"/>
            <a:ext cx="55816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0" dirty="0"/>
              <a:t>,</a:t>
            </a:r>
          </a:p>
        </p:txBody>
      </p:sp>
      <p:pic>
        <p:nvPicPr>
          <p:cNvPr id="6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180" y="3645024"/>
            <a:ext cx="4736524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Picture background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29"/>
          <a:stretch/>
        </p:blipFill>
        <p:spPr bwMode="auto">
          <a:xfrm>
            <a:off x="7164288" y="1615944"/>
            <a:ext cx="1764704" cy="20290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67544" y="461734"/>
            <a:ext cx="7848872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latin typeface="+mj-lt"/>
              </a:rPr>
              <a:t>Отгадайте ребус</a:t>
            </a:r>
            <a:endParaRPr lang="ru-RU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2358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Увлекательная страна</a:t>
            </a:r>
            <a:br>
              <a:rPr lang="ru-RU" dirty="0" smtClean="0"/>
            </a:br>
            <a:r>
              <a:rPr lang="ru-RU" dirty="0" smtClean="0"/>
              <a:t>«Синтаксис»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endParaRPr lang="ru-RU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Страна «Синтаксис»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692696"/>
            <a:ext cx="5583766" cy="4187825"/>
          </a:xfrm>
        </p:spPr>
      </p:pic>
    </p:spTree>
    <p:extLst>
      <p:ext uri="{BB962C8B-B14F-4D97-AF65-F5344CB8AC3E}">
        <p14:creationId xmlns:p14="http://schemas.microsoft.com/office/powerpoint/2010/main" val="3414516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183880" cy="1051560"/>
          </a:xfrm>
        </p:spPr>
        <p:txBody>
          <a:bodyPr wrap="none">
            <a:normAutofit fontScale="90000"/>
          </a:bodyPr>
          <a:lstStyle/>
          <a:p>
            <a:pPr algn="ctr"/>
            <a:r>
              <a:rPr lang="ru-RU" dirty="0" smtClean="0"/>
              <a:t>Синтаксис. Пунктуация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643050"/>
            <a:ext cx="8183880" cy="44702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u="sng" dirty="0" smtClean="0"/>
              <a:t>Синтаксис</a:t>
            </a:r>
            <a:r>
              <a:rPr lang="ru-RU" dirty="0" smtClean="0"/>
              <a:t> (из древнегреческого </a:t>
            </a:r>
            <a:r>
              <a:rPr lang="en-US" dirty="0" err="1" smtClean="0"/>
              <a:t>syntaxis</a:t>
            </a:r>
            <a:r>
              <a:rPr lang="ru-RU" dirty="0" smtClean="0"/>
              <a:t>-</a:t>
            </a:r>
            <a:r>
              <a:rPr lang="en-US" dirty="0" smtClean="0"/>
              <a:t> </a:t>
            </a:r>
            <a:r>
              <a:rPr lang="ru-RU" dirty="0" smtClean="0"/>
              <a:t>составление, построение, порядок) – раздел науки о языке, в котором изучаются словосочетание, предложение, текст, а также правила их построения.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u="sng" dirty="0" smtClean="0"/>
              <a:t>Пунктуация</a:t>
            </a:r>
            <a:r>
              <a:rPr lang="ru-RU" dirty="0" smtClean="0"/>
              <a:t> (от латинского </a:t>
            </a:r>
            <a:r>
              <a:rPr lang="en-US" dirty="0" err="1" smtClean="0"/>
              <a:t>punctum</a:t>
            </a:r>
            <a:r>
              <a:rPr lang="en-US" dirty="0" smtClean="0"/>
              <a:t> - </a:t>
            </a:r>
            <a:r>
              <a:rPr lang="ru-RU" dirty="0" smtClean="0"/>
              <a:t>точка</a:t>
            </a:r>
            <a:r>
              <a:rPr lang="en-US" dirty="0" smtClean="0"/>
              <a:t>)</a:t>
            </a:r>
            <a:r>
              <a:rPr lang="ru-RU" dirty="0" smtClean="0"/>
              <a:t>- раздел науки о языке, в котором изучаются система знаков препинания и правила их постановки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183880" cy="1051560"/>
          </a:xfrm>
        </p:spPr>
        <p:txBody>
          <a:bodyPr/>
          <a:lstStyle/>
          <a:p>
            <a:pPr algn="ctr"/>
            <a:r>
              <a:rPr lang="ru-RU" dirty="0" smtClean="0"/>
              <a:t>Разберите предложение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571612"/>
            <a:ext cx="8183880" cy="4187952"/>
          </a:xfrm>
        </p:spPr>
        <p:txBody>
          <a:bodyPr/>
          <a:lstStyle/>
          <a:p>
            <a:r>
              <a:rPr lang="ru-RU" dirty="0" smtClean="0"/>
              <a:t>Синтаксис изучает словосочетание и предложение. (1 вар.)</a:t>
            </a:r>
          </a:p>
          <a:p>
            <a:endParaRPr lang="ru-RU" dirty="0"/>
          </a:p>
          <a:p>
            <a:r>
              <a:rPr lang="ru-RU" dirty="0" smtClean="0"/>
              <a:t>Пунктуация изучает расстановку знаков препинания. (2 вар.)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Отправляемся в путешествие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404664"/>
            <a:ext cx="5245984" cy="4541054"/>
          </a:xfrm>
        </p:spPr>
      </p:pic>
    </p:spTree>
    <p:extLst>
      <p:ext uri="{BB962C8B-B14F-4D97-AF65-F5344CB8AC3E}">
        <p14:creationId xmlns:p14="http://schemas.microsoft.com/office/powerpoint/2010/main" val="1455183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Гора «Синтаксическая зарядка»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556792"/>
            <a:ext cx="7706925" cy="4824535"/>
          </a:xfrm>
        </p:spPr>
      </p:pic>
      <p:sp>
        <p:nvSpPr>
          <p:cNvPr id="3" name="AutoShape 2" descr="C:\Users\glitk\Desktop\i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90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48282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4100" b="1" dirty="0" smtClean="0">
                <a:solidFill>
                  <a:schemeClr val="accent1"/>
                </a:solidFill>
              </a:rPr>
              <a:t>Вопросы  по изученному материалу.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1. Из чего может состоять грамматическая основа  предложения?</a:t>
            </a:r>
            <a:br>
              <a:rPr lang="ru-RU" dirty="0"/>
            </a:br>
            <a:r>
              <a:rPr lang="ru-RU" dirty="0"/>
              <a:t>      а) Подлежащее и сказуемое;</a:t>
            </a:r>
          </a:p>
          <a:p>
            <a:pPr marL="0" indent="0">
              <a:buNone/>
            </a:pPr>
            <a:r>
              <a:rPr lang="ru-RU" dirty="0"/>
              <a:t>      б) подлежащее;</a:t>
            </a:r>
          </a:p>
          <a:p>
            <a:pPr marL="0" indent="0">
              <a:buNone/>
            </a:pPr>
            <a:r>
              <a:rPr lang="ru-RU" dirty="0"/>
              <a:t>      в) определение;</a:t>
            </a:r>
          </a:p>
          <a:p>
            <a:pPr marL="0" indent="0">
              <a:buNone/>
            </a:pPr>
            <a:r>
              <a:rPr lang="ru-RU" dirty="0"/>
              <a:t>      г) сказуемое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2. Выберите второстепенные члены предложения.</a:t>
            </a:r>
          </a:p>
          <a:p>
            <a:pPr marL="0" indent="0">
              <a:buNone/>
            </a:pPr>
            <a:r>
              <a:rPr lang="ru-RU" dirty="0"/>
              <a:t>      а) Дополнение; </a:t>
            </a:r>
          </a:p>
          <a:p>
            <a:pPr marL="0" indent="0">
              <a:buNone/>
            </a:pPr>
            <a:r>
              <a:rPr lang="ru-RU" dirty="0"/>
              <a:t>      б) подлежащие;</a:t>
            </a:r>
          </a:p>
          <a:p>
            <a:pPr marL="0" indent="0">
              <a:buNone/>
            </a:pPr>
            <a:r>
              <a:rPr lang="ru-RU" dirty="0"/>
              <a:t>      в) определение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</a:t>
            </a:r>
            <a:r>
              <a:rPr lang="ru-RU" dirty="0"/>
              <a:t>г) обстоятельство.</a:t>
            </a:r>
          </a:p>
          <a:p>
            <a:endParaRPr lang="ru-RU" dirty="0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7821" y="3501008"/>
            <a:ext cx="2692649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7261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1892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3.Найдите предложение с однородными членами предложения</a:t>
            </a:r>
          </a:p>
          <a:p>
            <a:pPr marL="0" indent="0">
              <a:buNone/>
            </a:pPr>
            <a:r>
              <a:rPr lang="ru-RU" dirty="0"/>
              <a:t>(знаки препинания не расставлены).</a:t>
            </a:r>
          </a:p>
          <a:p>
            <a:pPr marL="0" indent="0">
              <a:buNone/>
            </a:pPr>
            <a:r>
              <a:rPr lang="ru-RU" dirty="0"/>
              <a:t>      а) Свежий ветер повеет прохладой с гор подымет пыль</a:t>
            </a:r>
          </a:p>
          <a:p>
            <a:pPr marL="0" indent="0">
              <a:buNone/>
            </a:pPr>
            <a:r>
              <a:rPr lang="ru-RU" dirty="0"/>
              <a:t>           и опять затихнет.</a:t>
            </a:r>
          </a:p>
          <a:p>
            <a:pPr marL="0" indent="0">
              <a:buNone/>
            </a:pPr>
            <a:r>
              <a:rPr lang="ru-RU" dirty="0"/>
              <a:t>      б) Через окно  я увидел как большая серая птица села на ветку</a:t>
            </a:r>
          </a:p>
          <a:p>
            <a:pPr marL="0" indent="0">
              <a:buNone/>
            </a:pPr>
            <a:r>
              <a:rPr lang="ru-RU" dirty="0"/>
              <a:t>           клена.</a:t>
            </a:r>
          </a:p>
          <a:p>
            <a:pPr marL="0" indent="0">
              <a:buNone/>
            </a:pPr>
            <a:r>
              <a:rPr lang="ru-RU" dirty="0"/>
              <a:t>      в) Сады друг с другом обнялись и роща к роще тянется.</a:t>
            </a:r>
          </a:p>
          <a:p>
            <a:pPr marL="0" indent="0">
              <a:buNone/>
            </a:pPr>
            <a:r>
              <a:rPr lang="ru-RU" dirty="0"/>
              <a:t>4</a:t>
            </a:r>
            <a:r>
              <a:rPr lang="ru-RU" dirty="0" smtClean="0"/>
              <a:t>. </a:t>
            </a:r>
            <a:r>
              <a:rPr lang="ru-RU" dirty="0"/>
              <a:t>Найдите сложное предложение (знаки препинания  не </a:t>
            </a:r>
            <a:r>
              <a:rPr lang="ru-RU" dirty="0" smtClean="0"/>
              <a:t>расставлены</a:t>
            </a:r>
            <a:r>
              <a:rPr lang="ru-RU" dirty="0"/>
              <a:t>).</a:t>
            </a:r>
          </a:p>
          <a:p>
            <a:pPr marL="0" indent="0">
              <a:buNone/>
            </a:pPr>
            <a:r>
              <a:rPr lang="ru-RU" dirty="0"/>
              <a:t>       а) Вокруг костра сидят туристы и поют песни.</a:t>
            </a:r>
          </a:p>
          <a:p>
            <a:pPr marL="0" indent="0">
              <a:buNone/>
            </a:pPr>
            <a:r>
              <a:rPr lang="ru-RU" dirty="0"/>
              <a:t>       б) Отцвели яблони в саду и дорожки сада усыпали белыми </a:t>
            </a:r>
          </a:p>
          <a:p>
            <a:pPr marL="0" indent="0">
              <a:buNone/>
            </a:pPr>
            <a:r>
              <a:rPr lang="ru-RU" dirty="0"/>
              <a:t>            лепестками.</a:t>
            </a:r>
          </a:p>
          <a:p>
            <a:pPr marL="0" indent="0">
              <a:buNone/>
            </a:pPr>
            <a:r>
              <a:rPr lang="ru-RU" dirty="0"/>
              <a:t>       в) Светит солнце и деревья горят желтыми оранжевыми  багровыми огнями осени.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7854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183880" cy="1051560"/>
          </a:xfrm>
        </p:spPr>
        <p:txBody>
          <a:bodyPr/>
          <a:lstStyle/>
          <a:p>
            <a:r>
              <a:rPr lang="ru-RU" dirty="0" smtClean="0"/>
              <a:t>Проверим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00808"/>
            <a:ext cx="8183880" cy="4187952"/>
          </a:xfrm>
        </p:spPr>
        <p:txBody>
          <a:bodyPr/>
          <a:lstStyle/>
          <a:p>
            <a:r>
              <a:rPr lang="ru-RU" dirty="0" smtClean="0"/>
              <a:t>1. а, б, г</a:t>
            </a:r>
          </a:p>
          <a:p>
            <a:r>
              <a:rPr lang="ru-RU" dirty="0" smtClean="0"/>
              <a:t>2. а, в, г</a:t>
            </a:r>
          </a:p>
          <a:p>
            <a:r>
              <a:rPr lang="ru-RU" dirty="0" smtClean="0"/>
              <a:t>3. А) Свежий ветер повеет прохладой, с гор подымет пыль и опять затихнет.</a:t>
            </a:r>
          </a:p>
          <a:p>
            <a:r>
              <a:rPr lang="ru-RU" dirty="0" smtClean="0"/>
              <a:t>4.В) Светит солнце, и деревья горят жёлтыми, оранжевыми, багровыми огнями осени.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444208" y="908720"/>
            <a:ext cx="1891281" cy="1494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6257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Добро пожаловать в страну</a:t>
            </a:r>
            <a:br>
              <a:rPr lang="ru-RU" dirty="0" smtClean="0"/>
            </a:br>
            <a:r>
              <a:rPr lang="ru-RU" dirty="0" smtClean="0"/>
              <a:t>«Синтаксис»</a:t>
            </a:r>
            <a:endParaRPr lang="ru-RU" dirty="0"/>
          </a:p>
        </p:txBody>
      </p:sp>
      <p:pic>
        <p:nvPicPr>
          <p:cNvPr id="1026" name="Picture 2" descr="C:\Users\glitk\Desktop\9cda4b03bee542958cfd21a2e5eb29e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2228" y="530225"/>
            <a:ext cx="6045581" cy="418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613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Море «Предложений» </a:t>
            </a:r>
            <a:br>
              <a:rPr lang="ru-RU" dirty="0" smtClean="0"/>
            </a:br>
            <a:r>
              <a:rPr lang="ru-RU" dirty="0" smtClean="0"/>
              <a:t>«Неприступная крепость»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628800"/>
            <a:ext cx="5697074" cy="4272805"/>
          </a:xfrm>
        </p:spPr>
      </p:pic>
    </p:spTree>
    <p:extLst>
      <p:ext uri="{BB962C8B-B14F-4D97-AF65-F5344CB8AC3E}">
        <p14:creationId xmlns:p14="http://schemas.microsoft.com/office/powerpoint/2010/main" val="3615947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Задание 1: Расставьте знаки препинания.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772816"/>
            <a:ext cx="8183880" cy="418795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u="sng" dirty="0" smtClean="0"/>
              <a:t>  1 вариант</a:t>
            </a:r>
          </a:p>
          <a:p>
            <a:pPr marL="514350" indent="-514350">
              <a:buAutoNum type="arabicParenR"/>
            </a:pPr>
            <a:r>
              <a:rPr lang="ru-RU" dirty="0" smtClean="0"/>
              <a:t>Дитя моё ты чего так испугалась?</a:t>
            </a:r>
          </a:p>
          <a:p>
            <a:pPr marL="514350" indent="-514350">
              <a:buAutoNum type="arabicParenR"/>
            </a:pPr>
            <a:r>
              <a:rPr lang="ru-RU" dirty="0" smtClean="0"/>
              <a:t>Отвези меня домой красный конь.</a:t>
            </a:r>
          </a:p>
          <a:p>
            <a:pPr marL="514350" indent="-514350">
              <a:buAutoNum type="arabicParenR"/>
            </a:pPr>
            <a:r>
              <a:rPr lang="ru-RU" dirty="0" smtClean="0"/>
              <a:t>Друзья мы так Отчизну любим!</a:t>
            </a:r>
          </a:p>
          <a:p>
            <a:pPr marL="514350" indent="-514350">
              <a:buAutoNum type="arabicParenR"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 </a:t>
            </a:r>
            <a:r>
              <a:rPr lang="ru-RU" u="sng" dirty="0" smtClean="0"/>
              <a:t>2 вариант</a:t>
            </a:r>
          </a:p>
          <a:p>
            <a:pPr marL="514350" indent="-514350">
              <a:buAutoNum type="arabicParenR"/>
            </a:pPr>
            <a:r>
              <a:rPr lang="ru-RU" dirty="0" smtClean="0"/>
              <a:t>Я люблю тебя жизнь!</a:t>
            </a:r>
          </a:p>
          <a:p>
            <a:pPr marL="514350" indent="-514350">
              <a:buAutoNum type="arabicParenR"/>
            </a:pPr>
            <a:r>
              <a:rPr lang="ru-RU" dirty="0" smtClean="0"/>
              <a:t>Спой светик не стыдись</a:t>
            </a:r>
          </a:p>
          <a:p>
            <a:pPr marL="514350" indent="-514350">
              <a:buAutoNum type="arabicParenR"/>
            </a:pPr>
            <a:r>
              <a:rPr lang="ru-RU" dirty="0" smtClean="0"/>
              <a:t>Капли жемчужные капли прекрасные как хороши вы в лучах з…</a:t>
            </a:r>
            <a:r>
              <a:rPr lang="ru-RU" dirty="0" err="1" smtClean="0"/>
              <a:t>лотых</a:t>
            </a:r>
            <a:r>
              <a:rPr lang="ru-RU" dirty="0" smtClean="0"/>
              <a:t>!</a:t>
            </a:r>
          </a:p>
          <a:p>
            <a:pPr marL="514350" indent="-514350">
              <a:buAutoNum type="arabicParenR"/>
            </a:pPr>
            <a:endParaRPr lang="ru-RU" dirty="0" smtClean="0"/>
          </a:p>
          <a:p>
            <a:pPr marL="514350" indent="-514350">
              <a:buAutoNum type="arabicParenR"/>
            </a:pPr>
            <a:endParaRPr lang="ru-RU" dirty="0"/>
          </a:p>
        </p:txBody>
      </p:sp>
      <p:sp>
        <p:nvSpPr>
          <p:cNvPr id="4" name="AutoShape 2" descr="C:\Users\glitk\Desktop\i (3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356992"/>
            <a:ext cx="1775803" cy="107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51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183880" cy="1051560"/>
          </a:xfrm>
        </p:spPr>
        <p:txBody>
          <a:bodyPr/>
          <a:lstStyle/>
          <a:p>
            <a:pPr algn="ctr"/>
            <a:r>
              <a:rPr lang="ru-RU" dirty="0" smtClean="0"/>
              <a:t>Проверим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00808"/>
            <a:ext cx="8183880" cy="418795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  </a:t>
            </a:r>
            <a:r>
              <a:rPr lang="ru-RU" u="sng" dirty="0" smtClean="0"/>
              <a:t>1 вариант</a:t>
            </a:r>
          </a:p>
          <a:p>
            <a:pPr marL="514350" indent="-514350">
              <a:buAutoNum type="arabicParenR"/>
            </a:pPr>
            <a:r>
              <a:rPr lang="ru-RU" dirty="0" smtClean="0"/>
              <a:t>Дитя моё, ты чего так испугалась?</a:t>
            </a:r>
          </a:p>
          <a:p>
            <a:pPr marL="514350" indent="-514350">
              <a:buAutoNum type="arabicParenR"/>
            </a:pPr>
            <a:r>
              <a:rPr lang="ru-RU" dirty="0" smtClean="0"/>
              <a:t>Отв</a:t>
            </a:r>
            <a:r>
              <a:rPr lang="ru-RU" u="sng" dirty="0" smtClean="0"/>
              <a:t>е</a:t>
            </a:r>
            <a:r>
              <a:rPr lang="ru-RU" dirty="0" smtClean="0"/>
              <a:t>зи меня домой, красный конь.</a:t>
            </a:r>
          </a:p>
          <a:p>
            <a:pPr marL="514350" indent="-514350">
              <a:buAutoNum type="arabicParenR"/>
            </a:pPr>
            <a:r>
              <a:rPr lang="ru-RU" dirty="0" smtClean="0"/>
              <a:t>Друзья, мы так Отчизну любим!</a:t>
            </a:r>
          </a:p>
          <a:p>
            <a:pPr marL="514350" indent="-51435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   </a:t>
            </a:r>
            <a:r>
              <a:rPr lang="ru-RU" u="sng" dirty="0" smtClean="0"/>
              <a:t>2 вариант</a:t>
            </a:r>
          </a:p>
          <a:p>
            <a:pPr marL="514350" indent="-514350">
              <a:buAutoNum type="arabicParenR"/>
            </a:pPr>
            <a:r>
              <a:rPr lang="ru-RU" dirty="0" smtClean="0"/>
              <a:t>Я люблю тебя, ж</a:t>
            </a:r>
            <a:r>
              <a:rPr lang="ru-RU" u="sng" dirty="0" smtClean="0"/>
              <a:t>и</a:t>
            </a:r>
            <a:r>
              <a:rPr lang="ru-RU" dirty="0" smtClean="0"/>
              <a:t>знь!</a:t>
            </a:r>
          </a:p>
          <a:p>
            <a:pPr marL="514350" indent="-514350">
              <a:buAutoNum type="arabicParenR"/>
            </a:pPr>
            <a:r>
              <a:rPr lang="ru-RU" dirty="0" smtClean="0"/>
              <a:t>Спой, светик, не стыдись.</a:t>
            </a:r>
          </a:p>
          <a:p>
            <a:pPr marL="514350" indent="-514350">
              <a:buAutoNum type="arabicParenR"/>
            </a:pPr>
            <a:r>
              <a:rPr lang="ru-RU" dirty="0" smtClean="0"/>
              <a:t>Капли ж</a:t>
            </a:r>
            <a:r>
              <a:rPr lang="ru-RU" u="sng" dirty="0" smtClean="0"/>
              <a:t>е</a:t>
            </a:r>
            <a:r>
              <a:rPr lang="ru-RU" dirty="0" smtClean="0"/>
              <a:t>мчужные, капли прекрасные, как хороши вы в лучах з</a:t>
            </a:r>
            <a:r>
              <a:rPr lang="ru-RU" u="sng" dirty="0" smtClean="0"/>
              <a:t>оло</a:t>
            </a:r>
            <a:r>
              <a:rPr lang="ru-RU" dirty="0" smtClean="0"/>
              <a:t>тых!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339264"/>
            <a:ext cx="1967839" cy="1189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4297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183880" cy="1051560"/>
          </a:xfrm>
        </p:spPr>
        <p:txBody>
          <a:bodyPr>
            <a:noAutofit/>
          </a:bodyPr>
          <a:lstStyle/>
          <a:p>
            <a:r>
              <a:rPr lang="ru-RU" sz="2400" dirty="0" smtClean="0"/>
              <a:t>Спишите, расставьте недостающие знаки препинания 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72816"/>
            <a:ext cx="8183880" cy="418795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u="sng" dirty="0" smtClean="0"/>
              <a:t> 1-й уровень</a:t>
            </a:r>
          </a:p>
          <a:p>
            <a:pPr marL="514350" indent="-514350">
              <a:buAutoNum type="arabicParenR"/>
            </a:pPr>
            <a:r>
              <a:rPr lang="ru-RU" dirty="0" smtClean="0"/>
              <a:t>Это моё красное солнышко отвечала Баба Яга.</a:t>
            </a:r>
          </a:p>
          <a:p>
            <a:pPr marL="514350" indent="-514350">
              <a:buAutoNum type="arabicParenR"/>
            </a:pPr>
            <a:r>
              <a:rPr lang="ru-RU" dirty="0" smtClean="0"/>
              <a:t>Вдруг кто-то с палубы крикнул акула!</a:t>
            </a:r>
          </a:p>
          <a:p>
            <a:pPr marL="514350" indent="-514350">
              <a:buAutoNum type="arabicParenR"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  </a:t>
            </a:r>
            <a:r>
              <a:rPr lang="ru-RU" u="sng" dirty="0" smtClean="0"/>
              <a:t>2-й уровень</a:t>
            </a:r>
          </a:p>
          <a:p>
            <a:pPr marL="514350" indent="-514350">
              <a:buAutoNum type="arabicParenR"/>
            </a:pPr>
            <a:r>
              <a:rPr lang="ru-RU" dirty="0" smtClean="0"/>
              <a:t>Пришел садовник в лес увидел яблоньку и говорит вот хорошее деревце.</a:t>
            </a:r>
          </a:p>
          <a:p>
            <a:pPr marL="514350" indent="-514350">
              <a:buAutoNum type="arabicParenR"/>
            </a:pPr>
            <a:r>
              <a:rPr lang="ru-RU" dirty="0" smtClean="0"/>
              <a:t>Сходи </a:t>
            </a:r>
            <a:r>
              <a:rPr lang="ru-RU" dirty="0" err="1" smtClean="0"/>
              <a:t>Юленька</a:t>
            </a:r>
            <a:r>
              <a:rPr lang="ru-RU" dirty="0" smtClean="0"/>
              <a:t> в магазин попросила бабушка.</a:t>
            </a:r>
          </a:p>
          <a:p>
            <a:pPr marL="514350" indent="-514350">
              <a:buAutoNum type="arabicParenR"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6587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183880" cy="1051560"/>
          </a:xfrm>
        </p:spPr>
        <p:txBody>
          <a:bodyPr/>
          <a:lstStyle/>
          <a:p>
            <a:pPr algn="ctr"/>
            <a:r>
              <a:rPr lang="ru-RU" dirty="0" smtClean="0"/>
              <a:t>Проверим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00808"/>
            <a:ext cx="8183880" cy="418795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u="sng" dirty="0" smtClean="0"/>
              <a:t>1-й уровень</a:t>
            </a:r>
          </a:p>
          <a:p>
            <a:pPr marL="514350" indent="-514350">
              <a:buAutoNum type="arabicParenR"/>
            </a:pPr>
            <a:r>
              <a:rPr lang="ru-RU" dirty="0" smtClean="0"/>
              <a:t>«Это моё красное солнышко,» - отвечала Баба Яга.</a:t>
            </a:r>
          </a:p>
          <a:p>
            <a:pPr marL="514350" indent="-514350">
              <a:buAutoNum type="arabicParenR"/>
            </a:pPr>
            <a:r>
              <a:rPr lang="ru-RU" dirty="0" smtClean="0"/>
              <a:t>Вдруг кто-то с палубы крикнул: «Акула!»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u="sng" dirty="0" smtClean="0"/>
              <a:t>2-й уровень</a:t>
            </a:r>
          </a:p>
          <a:p>
            <a:pPr marL="514350" indent="-514350">
              <a:buAutoNum type="arabicParenR"/>
            </a:pPr>
            <a:r>
              <a:rPr lang="ru-RU" dirty="0" smtClean="0"/>
              <a:t>Пришёл садовник в лес, увидел яблоньку и говорит: «Вот хорошее деревце».</a:t>
            </a:r>
          </a:p>
          <a:p>
            <a:pPr marL="514350" indent="-514350">
              <a:buAutoNum type="arabicParenR"/>
            </a:pPr>
            <a:r>
              <a:rPr lang="ru-RU" dirty="0" smtClean="0"/>
              <a:t>«Сходи, </a:t>
            </a:r>
            <a:r>
              <a:rPr lang="ru-RU" dirty="0" err="1" smtClean="0"/>
              <a:t>Юленька</a:t>
            </a:r>
            <a:r>
              <a:rPr lang="ru-RU" dirty="0" smtClean="0"/>
              <a:t>, в магазин,» - попросила бабушка.</a:t>
            </a:r>
          </a:p>
          <a:p>
            <a:pPr marL="514350" indent="-514350">
              <a:buAutoNum type="arabicParenR"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725144"/>
            <a:ext cx="1593338" cy="963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1926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Посетим  Сказочный город </a:t>
            </a:r>
            <a:br>
              <a:rPr lang="ru-RU" dirty="0" smtClean="0"/>
            </a:br>
            <a:r>
              <a:rPr lang="ru-RU" dirty="0" smtClean="0"/>
              <a:t>ОГЭ - 9/5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475" y="1628775"/>
            <a:ext cx="4828112" cy="4187825"/>
          </a:xfrm>
        </p:spPr>
      </p:pic>
    </p:spTree>
    <p:extLst>
      <p:ext uri="{BB962C8B-B14F-4D97-AF65-F5344CB8AC3E}">
        <p14:creationId xmlns:p14="http://schemas.microsoft.com/office/powerpoint/2010/main" val="3282801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>
                <a:solidFill>
                  <a:srgbClr val="F07F09">
                    <a:tint val="88000"/>
                    <a:satMod val="150000"/>
                  </a:srgbClr>
                </a:solidFill>
              </a:rPr>
              <a:t>Сказочный город. Выполнение </a:t>
            </a:r>
            <a:br>
              <a:rPr lang="ru-RU" dirty="0" smtClean="0">
                <a:solidFill>
                  <a:srgbClr val="F07F09">
                    <a:tint val="88000"/>
                    <a:satMod val="150000"/>
                  </a:srgbClr>
                </a:solidFill>
              </a:rPr>
            </a:br>
            <a:r>
              <a:rPr lang="ru-RU" dirty="0" smtClean="0">
                <a:solidFill>
                  <a:srgbClr val="F07F09">
                    <a:tint val="88000"/>
                    <a:satMod val="150000"/>
                  </a:srgbClr>
                </a:solidFill>
              </a:rPr>
              <a:t>5 задания ОГЭ-9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00808"/>
            <a:ext cx="8183880" cy="418795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ru-RU" dirty="0" smtClean="0"/>
              <a:t>Работа в группах. </a:t>
            </a:r>
            <a:endParaRPr lang="ru-RU" dirty="0"/>
          </a:p>
        </p:txBody>
      </p:sp>
      <p:sp>
        <p:nvSpPr>
          <p:cNvPr id="7" name="AutoShape 6" descr="C:\Users\glitk\Desktop\i (2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8" descr="C:\Users\glitk\Desktop\i (2)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708920"/>
            <a:ext cx="45720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0541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До свидания, Сказочный город!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8136904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53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 новых встреч 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0764" y="476672"/>
            <a:ext cx="8183880" cy="4187952"/>
          </a:xfrm>
        </p:spPr>
        <p:txBody>
          <a:bodyPr/>
          <a:lstStyle/>
          <a:p>
            <a:pPr lvl="2"/>
            <a:endParaRPr lang="ru-RU" dirty="0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620688"/>
            <a:ext cx="6110080" cy="432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59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183880" cy="105156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00808"/>
            <a:ext cx="8183880" cy="4187952"/>
          </a:xfrm>
        </p:spPr>
        <p:txBody>
          <a:bodyPr/>
          <a:lstStyle/>
          <a:p>
            <a:r>
              <a:rPr lang="ru-RU" dirty="0" smtClean="0"/>
              <a:t>Написать сочинение : «Из учебников убежали знаки препинания»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2291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1736</TotalTime>
  <Words>508</Words>
  <Application>Microsoft Office PowerPoint</Application>
  <PresentationFormat>Экран (4:3)</PresentationFormat>
  <Paragraphs>86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Аспект</vt:lpstr>
      <vt:lpstr>Презентация PowerPoint</vt:lpstr>
      <vt:lpstr>Увлекательная страна «Синтаксис»</vt:lpstr>
      <vt:lpstr>Страна «Синтаксис»</vt:lpstr>
      <vt:lpstr>Синтаксис. Пунктуация </vt:lpstr>
      <vt:lpstr>Разберите предложение</vt:lpstr>
      <vt:lpstr>Отправляемся в путешествие</vt:lpstr>
      <vt:lpstr>Гора «Синтаксическая зарядка»</vt:lpstr>
      <vt:lpstr>Презентация PowerPoint</vt:lpstr>
      <vt:lpstr>Презентация PowerPoint</vt:lpstr>
      <vt:lpstr>Проверим</vt:lpstr>
      <vt:lpstr>Добро пожаловать в страну «Синтаксис»</vt:lpstr>
      <vt:lpstr>Море «Предложений»  «Неприступная крепость» </vt:lpstr>
      <vt:lpstr>Задание 1: Расставьте знаки препинания. </vt:lpstr>
      <vt:lpstr>Проверим </vt:lpstr>
      <vt:lpstr>Спишите, расставьте недостающие знаки препинания </vt:lpstr>
      <vt:lpstr>Проверим</vt:lpstr>
      <vt:lpstr>Посетим  Сказочный город  ОГЭ - 9/5</vt:lpstr>
      <vt:lpstr>       Сказочный город. Выполнение  5 задания ОГЭ-9</vt:lpstr>
      <vt:lpstr>До свидания, Сказочный город!</vt:lpstr>
      <vt:lpstr>До новых встреч !</vt:lpstr>
      <vt:lpstr>Домашнее задание</vt:lpstr>
    </vt:vector>
  </TitlesOfParts>
  <Company>11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Увлекательная страна «Синтаксис»</dc:title>
  <dc:creator>11</dc:creator>
  <cp:lastModifiedBy>Пользователь Windows</cp:lastModifiedBy>
  <cp:revision>54</cp:revision>
  <dcterms:created xsi:type="dcterms:W3CDTF">2015-11-19T20:33:46Z</dcterms:created>
  <dcterms:modified xsi:type="dcterms:W3CDTF">2026-09-16T09:37:08Z</dcterms:modified>
</cp:coreProperties>
</file>